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59" r:id="rId3"/>
    <p:sldId id="257" r:id="rId4"/>
    <p:sldId id="258" r:id="rId5"/>
    <p:sldId id="263" r:id="rId6"/>
    <p:sldId id="260" r:id="rId7"/>
    <p:sldId id="270" r:id="rId8"/>
    <p:sldId id="261" r:id="rId9"/>
    <p:sldId id="271" r:id="rId10"/>
    <p:sldId id="262" r:id="rId11"/>
    <p:sldId id="269" r:id="rId12"/>
    <p:sldId id="264" r:id="rId13"/>
    <p:sldId id="268" r:id="rId14"/>
    <p:sldId id="265" r:id="rId15"/>
    <p:sldId id="266" r:id="rId16"/>
    <p:sldId id="267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65" d="100"/>
          <a:sy n="65" d="100"/>
        </p:scale>
        <p:origin x="66" y="3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46735F-E7B3-49F2-9226-F08658DA5B1E}" type="datetimeFigureOut">
              <a:rPr lang="en-GB" smtClean="0"/>
              <a:t>16/11/2015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008BD2-C797-4E3B-8C43-83DDBFDC1F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32236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008BD2-C797-4E3B-8C43-83DDBFDC1F0B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47058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C37A2-500A-4EFD-A7E5-EDBA5FE6EBB8}" type="datetimeFigureOut">
              <a:rPr lang="en-GB" smtClean="0"/>
              <a:t>16/11/2015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7CA18-7BF6-4529-AF35-CF7E4A3DD3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83857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C37A2-500A-4EFD-A7E5-EDBA5FE6EBB8}" type="datetimeFigureOut">
              <a:rPr lang="en-GB" smtClean="0"/>
              <a:t>16/11/2015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7CA18-7BF6-4529-AF35-CF7E4A3DD3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40052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C37A2-500A-4EFD-A7E5-EDBA5FE6EBB8}" type="datetimeFigureOut">
              <a:rPr lang="en-GB" smtClean="0"/>
              <a:t>16/11/2015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7CA18-7BF6-4529-AF35-CF7E4A3DD3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55068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C37A2-500A-4EFD-A7E5-EDBA5FE6EBB8}" type="datetimeFigureOut">
              <a:rPr lang="en-GB" smtClean="0"/>
              <a:t>16/11/2015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7CA18-7BF6-4529-AF35-CF7E4A3DD3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9891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C37A2-500A-4EFD-A7E5-EDBA5FE6EBB8}" type="datetimeFigureOut">
              <a:rPr lang="en-GB" smtClean="0"/>
              <a:t>16/11/2015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7CA18-7BF6-4529-AF35-CF7E4A3DD3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06597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C37A2-500A-4EFD-A7E5-EDBA5FE6EBB8}" type="datetimeFigureOut">
              <a:rPr lang="en-GB" smtClean="0"/>
              <a:t>16/11/2015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7CA18-7BF6-4529-AF35-CF7E4A3DD3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20207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C37A2-500A-4EFD-A7E5-EDBA5FE6EBB8}" type="datetimeFigureOut">
              <a:rPr lang="en-GB" smtClean="0"/>
              <a:t>16/11/2015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7CA18-7BF6-4529-AF35-CF7E4A3DD3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35388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C37A2-500A-4EFD-A7E5-EDBA5FE6EBB8}" type="datetimeFigureOut">
              <a:rPr lang="en-GB" smtClean="0"/>
              <a:t>16/11/2015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7CA18-7BF6-4529-AF35-CF7E4A3DD3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87395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C37A2-500A-4EFD-A7E5-EDBA5FE6EBB8}" type="datetimeFigureOut">
              <a:rPr lang="en-GB" smtClean="0"/>
              <a:t>16/11/2015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7CA18-7BF6-4529-AF35-CF7E4A3DD3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57231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C37A2-500A-4EFD-A7E5-EDBA5FE6EBB8}" type="datetimeFigureOut">
              <a:rPr lang="en-GB" smtClean="0"/>
              <a:t>16/11/2015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7CA18-7BF6-4529-AF35-CF7E4A3DD3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91830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C37A2-500A-4EFD-A7E5-EDBA5FE6EBB8}" type="datetimeFigureOut">
              <a:rPr lang="en-GB" smtClean="0"/>
              <a:t>16/11/2015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7CA18-7BF6-4529-AF35-CF7E4A3DD3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447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0C37A2-500A-4EFD-A7E5-EDBA5FE6EBB8}" type="datetimeFigureOut">
              <a:rPr lang="en-GB" smtClean="0"/>
              <a:t>16/11/2015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D7CA18-7BF6-4529-AF35-CF7E4A3DD3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7188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68909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Wise men three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Wise men three clever are we</a:t>
            </a:r>
          </a:p>
          <a:p>
            <a:pPr marL="0" indent="0">
              <a:buNone/>
            </a:pPr>
            <a:r>
              <a:rPr lang="en-GB" dirty="0"/>
              <a:t>Studied in astronomy</a:t>
            </a:r>
          </a:p>
          <a:p>
            <a:pPr marL="0" indent="0">
              <a:buNone/>
            </a:pPr>
            <a:r>
              <a:rPr lang="en-GB" dirty="0"/>
              <a:t>Saw this star in the east </a:t>
            </a: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didn’t </a:t>
            </a:r>
            <a:r>
              <a:rPr lang="en-GB" dirty="0"/>
              <a:t>know where it would lead us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Wise men three all agree</a:t>
            </a:r>
          </a:p>
          <a:p>
            <a:pPr marL="0" indent="0">
              <a:buNone/>
            </a:pPr>
            <a:r>
              <a:rPr lang="en-GB" dirty="0"/>
              <a:t>It’s a great discovery</a:t>
            </a:r>
          </a:p>
          <a:p>
            <a:pPr marL="0" indent="0">
              <a:buNone/>
            </a:pPr>
            <a:r>
              <a:rPr lang="en-GB" dirty="0"/>
              <a:t>Tell us please where can we find the baby king Jesus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645267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Wise men three all agree</a:t>
            </a:r>
          </a:p>
          <a:p>
            <a:pPr marL="0" indent="0">
              <a:buNone/>
            </a:pPr>
            <a:r>
              <a:rPr lang="en-GB" dirty="0"/>
              <a:t>It’s a great discovery </a:t>
            </a:r>
          </a:p>
          <a:p>
            <a:pPr marL="0" indent="0">
              <a:buNone/>
            </a:pPr>
            <a:r>
              <a:rPr lang="en-GB" dirty="0"/>
              <a:t>Tell us please where can we, find the baby king Jesus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838984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Away in a manger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Away in a manger, no crib for a bed</a:t>
            </a:r>
            <a:br>
              <a:rPr lang="en-GB" dirty="0"/>
            </a:br>
            <a:r>
              <a:rPr lang="en-GB" dirty="0"/>
              <a:t>The little Lord Jesus lay down His sweet head</a:t>
            </a:r>
            <a:br>
              <a:rPr lang="en-GB" dirty="0"/>
            </a:br>
            <a:r>
              <a:rPr lang="en-GB" dirty="0"/>
              <a:t>The stars in the night sky looked down where He lay</a:t>
            </a:r>
            <a:br>
              <a:rPr lang="en-GB" dirty="0"/>
            </a:br>
            <a:r>
              <a:rPr lang="en-GB" dirty="0"/>
              <a:t>The little Lord Jesus asleep on the hay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The cattle are lowing, the Baby awakes</a:t>
            </a:r>
            <a:br>
              <a:rPr lang="en-GB" dirty="0"/>
            </a:br>
            <a:r>
              <a:rPr lang="en-GB" dirty="0"/>
              <a:t>But little Lord Jesus, no crying He makes</a:t>
            </a:r>
            <a:br>
              <a:rPr lang="en-GB" dirty="0"/>
            </a:br>
            <a:r>
              <a:rPr lang="en-GB" dirty="0"/>
              <a:t>I love you, Lord Jesus, look down from the sky</a:t>
            </a:r>
            <a:br>
              <a:rPr lang="en-GB" dirty="0"/>
            </a:br>
            <a:r>
              <a:rPr lang="en-GB" dirty="0"/>
              <a:t>And stay by my side 'til morning is nigh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801664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Be near me, Lord Jesus, I ask you to stay</a:t>
            </a:r>
            <a:br>
              <a:rPr lang="en-GB" dirty="0"/>
            </a:br>
            <a:r>
              <a:rPr lang="en-GB" dirty="0"/>
              <a:t>Close by me forever and love me, I pray</a:t>
            </a:r>
            <a:br>
              <a:rPr lang="en-GB" dirty="0"/>
            </a:br>
            <a:r>
              <a:rPr lang="en-GB" dirty="0"/>
              <a:t>Bless all the dear children in your tender care</a:t>
            </a:r>
            <a:br>
              <a:rPr lang="en-GB" dirty="0"/>
            </a:br>
            <a:r>
              <a:rPr lang="en-GB" dirty="0"/>
              <a:t>And take us to Heaven to live with you there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958296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Hallelujah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/>
              <a:t>Hallelujah sing Hallelujah let’s give </a:t>
            </a:r>
            <a:r>
              <a:rPr lang="en-GB" dirty="0" smtClean="0"/>
              <a:t>God </a:t>
            </a:r>
            <a:r>
              <a:rPr lang="en-GB" dirty="0"/>
              <a:t>the praise,</a:t>
            </a:r>
          </a:p>
          <a:p>
            <a:pPr marL="0" indent="0">
              <a:buNone/>
            </a:pPr>
            <a:r>
              <a:rPr lang="en-GB" dirty="0"/>
              <a:t>Hallelujah sing Hallelujah, Christ is born today,</a:t>
            </a:r>
          </a:p>
          <a:p>
            <a:pPr marL="0" indent="0">
              <a:buNone/>
            </a:pPr>
            <a:r>
              <a:rPr lang="en-GB" dirty="0"/>
              <a:t>Hallelujah sing Hallelujah let’s give </a:t>
            </a:r>
            <a:r>
              <a:rPr lang="en-GB" dirty="0" smtClean="0"/>
              <a:t>God </a:t>
            </a:r>
            <a:r>
              <a:rPr lang="en-GB" dirty="0"/>
              <a:t>the praise,</a:t>
            </a:r>
          </a:p>
          <a:p>
            <a:pPr marL="0" indent="0">
              <a:buNone/>
            </a:pPr>
            <a:r>
              <a:rPr lang="en-GB" dirty="0"/>
              <a:t>Hallelujah sing Hallelujah, Christ is born today,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Clap your hands and stamp your feet, </a:t>
            </a:r>
          </a:p>
          <a:p>
            <a:pPr marL="0" indent="0">
              <a:buNone/>
            </a:pPr>
            <a:r>
              <a:rPr lang="en-GB" dirty="0"/>
              <a:t>Sing to </a:t>
            </a:r>
            <a:r>
              <a:rPr lang="en-GB" dirty="0" smtClean="0"/>
              <a:t>God </a:t>
            </a:r>
            <a:r>
              <a:rPr lang="en-GB" dirty="0"/>
              <a:t>above, </a:t>
            </a:r>
          </a:p>
          <a:p>
            <a:pPr marL="0" indent="0">
              <a:buNone/>
            </a:pPr>
            <a:r>
              <a:rPr lang="en-GB" dirty="0"/>
              <a:t>Swing your hips round to the beat</a:t>
            </a:r>
          </a:p>
          <a:p>
            <a:pPr marL="0" indent="0">
              <a:buNone/>
            </a:pPr>
            <a:r>
              <a:rPr lang="en-GB" dirty="0"/>
              <a:t>And celebrate his love.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888999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/>
              <a:t>Hallelujah sing Hallelujah let’s give </a:t>
            </a:r>
            <a:r>
              <a:rPr lang="en-GB" dirty="0" smtClean="0"/>
              <a:t>God </a:t>
            </a:r>
            <a:r>
              <a:rPr lang="en-GB" dirty="0"/>
              <a:t>the praise,</a:t>
            </a:r>
          </a:p>
          <a:p>
            <a:pPr marL="0" indent="0">
              <a:buNone/>
            </a:pPr>
            <a:r>
              <a:rPr lang="en-GB" dirty="0"/>
              <a:t>Hallelujah sing Hallelujah, Christ is born today,</a:t>
            </a:r>
          </a:p>
          <a:p>
            <a:pPr marL="0" indent="0">
              <a:buNone/>
            </a:pPr>
            <a:r>
              <a:rPr lang="en-GB" dirty="0"/>
              <a:t>Hallelujah sing Hallelujah let’s give </a:t>
            </a:r>
            <a:r>
              <a:rPr lang="en-GB" dirty="0" smtClean="0"/>
              <a:t>God </a:t>
            </a:r>
            <a:r>
              <a:rPr lang="en-GB" dirty="0"/>
              <a:t>the praise,</a:t>
            </a:r>
          </a:p>
          <a:p>
            <a:pPr marL="0" indent="0">
              <a:buNone/>
            </a:pPr>
            <a:r>
              <a:rPr lang="en-GB" dirty="0"/>
              <a:t>Hallelujah sing Hallelujah, Christ is born today,</a:t>
            </a:r>
          </a:p>
          <a:p>
            <a:pPr marL="0" indent="0">
              <a:buNone/>
            </a:pPr>
            <a:r>
              <a:rPr lang="en-GB" dirty="0"/>
              <a:t> </a:t>
            </a:r>
          </a:p>
          <a:p>
            <a:pPr marL="0" indent="0">
              <a:buNone/>
            </a:pPr>
            <a:r>
              <a:rPr lang="en-GB" dirty="0"/>
              <a:t>Clap your hands and stamp your feet, </a:t>
            </a:r>
          </a:p>
          <a:p>
            <a:pPr marL="0" indent="0">
              <a:buNone/>
            </a:pPr>
            <a:r>
              <a:rPr lang="en-GB" dirty="0"/>
              <a:t>Sing to </a:t>
            </a:r>
            <a:r>
              <a:rPr lang="en-GB" dirty="0" smtClean="0"/>
              <a:t>God </a:t>
            </a:r>
            <a:r>
              <a:rPr lang="en-GB" dirty="0"/>
              <a:t>above, </a:t>
            </a:r>
          </a:p>
          <a:p>
            <a:pPr marL="0" indent="0">
              <a:buNone/>
            </a:pPr>
            <a:r>
              <a:rPr lang="en-GB" dirty="0"/>
              <a:t>Swing your hips round to the beat</a:t>
            </a:r>
          </a:p>
          <a:p>
            <a:pPr marL="0" indent="0">
              <a:buNone/>
            </a:pPr>
            <a:r>
              <a:rPr lang="en-GB" dirty="0"/>
              <a:t>And celebrate his love.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0442059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Hallelujah sing Hallelujah let’s give </a:t>
            </a:r>
            <a:r>
              <a:rPr lang="en-GB" dirty="0" smtClean="0"/>
              <a:t>God </a:t>
            </a:r>
            <a:r>
              <a:rPr lang="en-GB" dirty="0"/>
              <a:t>the praise,</a:t>
            </a:r>
          </a:p>
          <a:p>
            <a:pPr marL="0" indent="0">
              <a:buNone/>
            </a:pPr>
            <a:r>
              <a:rPr lang="en-GB" dirty="0"/>
              <a:t>Hallelujah sing Hallelujah, Christ is born today,</a:t>
            </a:r>
          </a:p>
          <a:p>
            <a:pPr marL="0" indent="0">
              <a:buNone/>
            </a:pPr>
            <a:r>
              <a:rPr lang="en-GB" dirty="0"/>
              <a:t>Hallelujah sing Hallelujah let’s give </a:t>
            </a:r>
            <a:r>
              <a:rPr lang="en-GB" dirty="0" smtClean="0"/>
              <a:t>God </a:t>
            </a:r>
            <a:r>
              <a:rPr lang="en-GB" dirty="0"/>
              <a:t>the praise,</a:t>
            </a:r>
          </a:p>
          <a:p>
            <a:pPr marL="0" indent="0">
              <a:buNone/>
            </a:pPr>
            <a:r>
              <a:rPr lang="en-GB" dirty="0"/>
              <a:t>Hallelujah sing Hallelujah, Christ is born today.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183282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Welcome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1. Welcome, welcome,</a:t>
            </a:r>
          </a:p>
          <a:p>
            <a:pPr marL="0" indent="0">
              <a:buNone/>
            </a:pPr>
            <a:r>
              <a:rPr lang="en-GB" dirty="0" smtClean="0"/>
              <a:t>This is our Christmas story.</a:t>
            </a:r>
          </a:p>
          <a:p>
            <a:pPr marL="0" indent="0">
              <a:buNone/>
            </a:pPr>
            <a:r>
              <a:rPr lang="en-GB" dirty="0" smtClean="0"/>
              <a:t>Welcome, welcome,</a:t>
            </a:r>
          </a:p>
          <a:p>
            <a:pPr marL="0" indent="0">
              <a:buNone/>
            </a:pPr>
            <a:r>
              <a:rPr lang="en-GB" dirty="0" smtClean="0"/>
              <a:t>Listen to our story.</a:t>
            </a:r>
          </a:p>
          <a:p>
            <a:pPr marL="0" indent="0">
              <a:buNone/>
            </a:pPr>
            <a:r>
              <a:rPr lang="en-GB" dirty="0" smtClean="0"/>
              <a:t>Clap hands (</a:t>
            </a:r>
            <a:r>
              <a:rPr lang="en-GB" dirty="0" err="1" smtClean="0"/>
              <a:t>clap,clap</a:t>
            </a:r>
            <a:r>
              <a:rPr lang="en-GB" dirty="0" smtClean="0"/>
              <a:t>),</a:t>
            </a:r>
          </a:p>
          <a:p>
            <a:pPr marL="0" indent="0">
              <a:buNone/>
            </a:pPr>
            <a:r>
              <a:rPr lang="en-GB" dirty="0" smtClean="0"/>
              <a:t>A baby will soon be born.</a:t>
            </a:r>
          </a:p>
          <a:p>
            <a:pPr marL="0" indent="0">
              <a:buNone/>
            </a:pPr>
            <a:r>
              <a:rPr lang="en-GB" dirty="0" smtClean="0"/>
              <a:t>Clap hands (</a:t>
            </a:r>
            <a:r>
              <a:rPr lang="en-GB" dirty="0" err="1" smtClean="0"/>
              <a:t>clap,clap</a:t>
            </a:r>
            <a:r>
              <a:rPr lang="en-GB" dirty="0" smtClean="0"/>
              <a:t>),</a:t>
            </a:r>
          </a:p>
          <a:p>
            <a:pPr marL="0" indent="0">
              <a:buNone/>
            </a:pPr>
            <a:r>
              <a:rPr lang="en-GB" dirty="0" smtClean="0"/>
              <a:t>A baby will soon be born.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096000" y="1825625"/>
            <a:ext cx="49911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dirty="0" smtClean="0"/>
              <a:t>2. Welcome, welcome,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GB" dirty="0" smtClean="0"/>
              <a:t>We have a lot to tell you.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GB" dirty="0" smtClean="0"/>
              <a:t>Welcome, welcome,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GB" dirty="0" smtClean="0"/>
              <a:t>Such a lot to tell you.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GB" dirty="0" smtClean="0"/>
              <a:t>Clap hands (</a:t>
            </a:r>
            <a:r>
              <a:rPr lang="en-GB" dirty="0" err="1" smtClean="0"/>
              <a:t>clap,clap</a:t>
            </a:r>
            <a:r>
              <a:rPr lang="en-GB" dirty="0" smtClean="0"/>
              <a:t>),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GB" dirty="0" smtClean="0"/>
              <a:t>A baby will soon be born.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GB" dirty="0" smtClean="0"/>
              <a:t>Clap hands (</a:t>
            </a:r>
            <a:r>
              <a:rPr lang="en-GB" dirty="0" err="1" smtClean="0"/>
              <a:t>clap,clap</a:t>
            </a:r>
            <a:r>
              <a:rPr lang="en-GB" dirty="0" smtClean="0"/>
              <a:t>),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GB" dirty="0" smtClean="0"/>
              <a:t>A baby will soon be born.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981261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Little Donkey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5365173" cy="4351338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Little donkey, little donkey </a:t>
            </a:r>
            <a:br>
              <a:rPr lang="en-GB" dirty="0"/>
            </a:br>
            <a:r>
              <a:rPr lang="en-GB" dirty="0"/>
              <a:t>On the dusty road </a:t>
            </a:r>
            <a:br>
              <a:rPr lang="en-GB" dirty="0"/>
            </a:br>
            <a:r>
              <a:rPr lang="en-GB" dirty="0"/>
              <a:t>Got to keep on plodding onwards </a:t>
            </a:r>
            <a:br>
              <a:rPr lang="en-GB" dirty="0"/>
            </a:br>
            <a:r>
              <a:rPr lang="en-GB" dirty="0"/>
              <a:t>With your precious load.</a:t>
            </a:r>
            <a:br>
              <a:rPr lang="en-GB" dirty="0"/>
            </a:br>
            <a:r>
              <a:rPr lang="en-GB" dirty="0"/>
              <a:t/>
            </a:r>
            <a:br>
              <a:rPr lang="en-GB" dirty="0"/>
            </a:br>
            <a:r>
              <a:rPr lang="en-GB" dirty="0"/>
              <a:t>Been a long time, little donkey </a:t>
            </a:r>
            <a:br>
              <a:rPr lang="en-GB" dirty="0"/>
            </a:br>
            <a:r>
              <a:rPr lang="en-GB" dirty="0"/>
              <a:t>Through the winter's night </a:t>
            </a:r>
            <a:br>
              <a:rPr lang="en-GB" dirty="0"/>
            </a:br>
            <a:r>
              <a:rPr lang="en-GB" dirty="0"/>
              <a:t>Don't give up now, little donkey </a:t>
            </a:r>
            <a:br>
              <a:rPr lang="en-GB" dirty="0"/>
            </a:br>
            <a:r>
              <a:rPr lang="en-GB" dirty="0"/>
              <a:t>Bethlehem's in sight.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619008" y="1953491"/>
            <a:ext cx="4734791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i="1" dirty="0"/>
              <a:t>Chorus</a:t>
            </a:r>
            <a:r>
              <a:rPr lang="en-GB" sz="2800" dirty="0"/>
              <a:t> </a:t>
            </a:r>
            <a:br>
              <a:rPr lang="en-GB" sz="2800" dirty="0"/>
            </a:br>
            <a:r>
              <a:rPr lang="en-GB" sz="2800" dirty="0"/>
              <a:t>Ring out those bells tonight </a:t>
            </a:r>
            <a:br>
              <a:rPr lang="en-GB" sz="2800" dirty="0"/>
            </a:br>
            <a:r>
              <a:rPr lang="en-GB" sz="2800" dirty="0"/>
              <a:t>Bethlehem, Bethlehem </a:t>
            </a:r>
            <a:br>
              <a:rPr lang="en-GB" sz="2800" dirty="0"/>
            </a:br>
            <a:r>
              <a:rPr lang="en-GB" sz="2800" dirty="0"/>
              <a:t>Follow that star tonight </a:t>
            </a:r>
            <a:br>
              <a:rPr lang="en-GB" sz="2800" dirty="0"/>
            </a:br>
            <a:r>
              <a:rPr lang="en-GB" sz="2800" dirty="0"/>
              <a:t>Bethlehem, Bethlehem.</a:t>
            </a:r>
          </a:p>
        </p:txBody>
      </p:sp>
    </p:spTree>
    <p:extLst>
      <p:ext uri="{BB962C8B-B14F-4D97-AF65-F5344CB8AC3E}">
        <p14:creationId xmlns:p14="http://schemas.microsoft.com/office/powerpoint/2010/main" val="1159506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5011882" cy="4351338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Little donkey, little donkey </a:t>
            </a:r>
            <a:br>
              <a:rPr lang="en-GB" dirty="0"/>
            </a:br>
            <a:r>
              <a:rPr lang="en-GB" dirty="0"/>
              <a:t>Had a heavy day </a:t>
            </a:r>
            <a:br>
              <a:rPr lang="en-GB" dirty="0"/>
            </a:br>
            <a:r>
              <a:rPr lang="en-GB" dirty="0"/>
              <a:t>Little donkey </a:t>
            </a:r>
            <a:br>
              <a:rPr lang="en-GB" dirty="0"/>
            </a:br>
            <a:r>
              <a:rPr lang="en-GB" dirty="0"/>
              <a:t>Carry Mary safely on her way.</a:t>
            </a:r>
            <a:br>
              <a:rPr lang="en-GB" dirty="0"/>
            </a:br>
            <a:r>
              <a:rPr lang="en-GB" dirty="0"/>
              <a:t/>
            </a:r>
            <a:br>
              <a:rPr lang="en-GB" dirty="0"/>
            </a:br>
            <a:r>
              <a:rPr lang="en-GB" dirty="0"/>
              <a:t>Little donkey, little donkey </a:t>
            </a:r>
            <a:br>
              <a:rPr lang="en-GB" dirty="0"/>
            </a:br>
            <a:r>
              <a:rPr lang="en-GB" dirty="0"/>
              <a:t>Journeys end is near </a:t>
            </a:r>
            <a:br>
              <a:rPr lang="en-GB" dirty="0"/>
            </a:br>
            <a:r>
              <a:rPr lang="en-GB" dirty="0"/>
              <a:t>There are wise men waiting for a </a:t>
            </a:r>
            <a:br>
              <a:rPr lang="en-GB" dirty="0"/>
            </a:br>
            <a:r>
              <a:rPr lang="en-GB" dirty="0"/>
              <a:t>Sign to bring them here.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224155" y="2078182"/>
            <a:ext cx="472786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/>
              <a:t>Do not falter, little donkey </a:t>
            </a:r>
            <a:br>
              <a:rPr lang="en-GB"/>
            </a:br>
            <a:r>
              <a:rPr lang="en-GB"/>
              <a:t>There's a star ahead </a:t>
            </a:r>
            <a:br>
              <a:rPr lang="en-GB"/>
            </a:br>
            <a:r>
              <a:rPr lang="en-GB"/>
              <a:t>It will guide you, little donkey </a:t>
            </a:r>
            <a:br>
              <a:rPr lang="en-GB"/>
            </a:br>
            <a:r>
              <a:rPr lang="en-GB"/>
              <a:t>To a cattle shed.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872082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Knock, knock, knock at the door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 smtClean="0"/>
              <a:t>Knock, knock, knock at the </a:t>
            </a:r>
            <a:r>
              <a:rPr lang="en-GB" dirty="0" smtClean="0"/>
              <a:t>door.</a:t>
            </a:r>
          </a:p>
          <a:p>
            <a:pPr marL="0" indent="0">
              <a:buNone/>
            </a:pPr>
            <a:r>
              <a:rPr lang="en-GB" dirty="0" smtClean="0"/>
              <a:t>Knock, knock Is </a:t>
            </a:r>
            <a:r>
              <a:rPr lang="en-GB" dirty="0" smtClean="0"/>
              <a:t>anyone </a:t>
            </a:r>
            <a:r>
              <a:rPr lang="en-GB" dirty="0" smtClean="0"/>
              <a:t>there?</a:t>
            </a:r>
            <a:endParaRPr lang="en-GB" dirty="0" smtClean="0"/>
          </a:p>
          <a:p>
            <a:pPr marL="0" indent="0">
              <a:buNone/>
            </a:pPr>
            <a:r>
              <a:rPr lang="en-GB" dirty="0"/>
              <a:t>Knock, knock, knock at the </a:t>
            </a:r>
            <a:r>
              <a:rPr lang="en-GB" dirty="0" smtClean="0"/>
              <a:t>door.</a:t>
            </a:r>
            <a:endParaRPr lang="en-GB" dirty="0"/>
          </a:p>
          <a:p>
            <a:pPr marL="0" indent="0">
              <a:buNone/>
            </a:pPr>
            <a:r>
              <a:rPr lang="en-GB" dirty="0" smtClean="0"/>
              <a:t>We </a:t>
            </a:r>
            <a:r>
              <a:rPr lang="en-GB" dirty="0" smtClean="0"/>
              <a:t>need a place to </a:t>
            </a:r>
            <a:r>
              <a:rPr lang="en-GB" dirty="0" smtClean="0"/>
              <a:t>stay!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No </a:t>
            </a:r>
            <a:r>
              <a:rPr lang="en-GB" dirty="0" smtClean="0"/>
              <a:t>rooms left!</a:t>
            </a:r>
          </a:p>
          <a:p>
            <a:pPr marL="0" indent="0">
              <a:buNone/>
            </a:pPr>
            <a:r>
              <a:rPr lang="en-GB" dirty="0" smtClean="0"/>
              <a:t>There no room for you at all!</a:t>
            </a:r>
          </a:p>
          <a:p>
            <a:pPr marL="0" indent="0">
              <a:buNone/>
            </a:pPr>
            <a:r>
              <a:rPr lang="en-GB" dirty="0"/>
              <a:t>Knock, knock, knock at the </a:t>
            </a:r>
            <a:r>
              <a:rPr lang="en-GB" dirty="0" smtClean="0"/>
              <a:t>door.</a:t>
            </a: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Were completely full!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4772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Warming our toes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5354782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/>
              <a:t>1. Flicker-flicker, flicker -flicker,</a:t>
            </a:r>
          </a:p>
          <a:p>
            <a:pPr marL="0" indent="0">
              <a:buNone/>
            </a:pPr>
            <a:r>
              <a:rPr lang="en-GB" dirty="0"/>
              <a:t>Go the flames in the fire.</a:t>
            </a:r>
          </a:p>
          <a:p>
            <a:pPr marL="0" indent="0">
              <a:buNone/>
            </a:pPr>
            <a:r>
              <a:rPr lang="en-GB" dirty="0"/>
              <a:t>Flicker-flicker, flicker-flicker,</a:t>
            </a:r>
          </a:p>
          <a:p>
            <a:pPr marL="0" indent="0">
              <a:buNone/>
            </a:pPr>
            <a:r>
              <a:rPr lang="en-GB" dirty="0"/>
              <a:t>Go the flames in the fire</a:t>
            </a:r>
            <a:r>
              <a:rPr lang="en-GB" dirty="0" smtClean="0"/>
              <a:t>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2. Crackle-crackle, crackle-crackle,</a:t>
            </a:r>
          </a:p>
          <a:p>
            <a:pPr marL="0" indent="0">
              <a:buNone/>
            </a:pPr>
            <a:r>
              <a:rPr lang="en-GB" dirty="0"/>
              <a:t>Go the flames in the fire.</a:t>
            </a:r>
          </a:p>
          <a:p>
            <a:pPr marL="0" indent="0">
              <a:buNone/>
            </a:pPr>
            <a:r>
              <a:rPr lang="en-GB" dirty="0"/>
              <a:t>Crackle-crackle, crackle-crackle,</a:t>
            </a:r>
          </a:p>
          <a:p>
            <a:pPr marL="0" indent="0">
              <a:buNone/>
            </a:pPr>
            <a:r>
              <a:rPr lang="en-GB" dirty="0"/>
              <a:t>Go the flames in the fire.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29" name="TextBox 28"/>
          <p:cNvSpPr txBox="1"/>
          <p:nvPr/>
        </p:nvSpPr>
        <p:spPr>
          <a:xfrm>
            <a:off x="6691744" y="1027906"/>
            <a:ext cx="5330537" cy="75097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Were warming our toes,</a:t>
            </a:r>
          </a:p>
          <a:p>
            <a:r>
              <a:rPr lang="en-GB" sz="2800" dirty="0" smtClean="0"/>
              <a:t>warming our toes</a:t>
            </a:r>
          </a:p>
          <a:p>
            <a:r>
              <a:rPr lang="en-GB" sz="2800" dirty="0" smtClean="0"/>
              <a:t>warming our toes by the fire</a:t>
            </a:r>
          </a:p>
          <a:p>
            <a:r>
              <a:rPr lang="en-GB" sz="2800" dirty="0" smtClean="0"/>
              <a:t>Were warming our toes,</a:t>
            </a:r>
          </a:p>
          <a:p>
            <a:r>
              <a:rPr lang="en-GB" sz="2800" dirty="0" smtClean="0"/>
              <a:t>warming our toes</a:t>
            </a:r>
          </a:p>
          <a:p>
            <a:r>
              <a:rPr lang="en-GB" sz="2800" dirty="0" smtClean="0"/>
              <a:t>warming our toes by the fire</a:t>
            </a:r>
          </a:p>
          <a:p>
            <a:endParaRPr lang="en-GB" sz="2800" dirty="0"/>
          </a:p>
          <a:p>
            <a:r>
              <a:rPr lang="en-GB" sz="2800" dirty="0" smtClean="0"/>
              <a:t>We’re having a snooze, </a:t>
            </a:r>
          </a:p>
          <a:p>
            <a:r>
              <a:rPr lang="en-GB" sz="2800" dirty="0" smtClean="0"/>
              <a:t>having </a:t>
            </a:r>
            <a:r>
              <a:rPr lang="en-GB" sz="2800" dirty="0"/>
              <a:t>a snooze</a:t>
            </a:r>
          </a:p>
          <a:p>
            <a:r>
              <a:rPr lang="en-GB" sz="2800" dirty="0"/>
              <a:t>We’re having a snooze by the fire.</a:t>
            </a:r>
          </a:p>
          <a:p>
            <a:r>
              <a:rPr lang="en-GB" sz="2800" dirty="0"/>
              <a:t>We’re having a snooze, </a:t>
            </a:r>
          </a:p>
          <a:p>
            <a:r>
              <a:rPr lang="en-GB" sz="2800" dirty="0"/>
              <a:t>having a snooze</a:t>
            </a:r>
          </a:p>
          <a:p>
            <a:r>
              <a:rPr lang="en-GB" sz="2800" dirty="0"/>
              <a:t>We’re having a snooze by the fire.</a:t>
            </a:r>
          </a:p>
          <a:p>
            <a:endParaRPr lang="en-GB" sz="2800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308392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4824845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3. Flicker-flicker, flicker -flicker,</a:t>
            </a:r>
          </a:p>
          <a:p>
            <a:pPr marL="0" indent="0">
              <a:buNone/>
            </a:pPr>
            <a:r>
              <a:rPr lang="en-GB" dirty="0" smtClean="0"/>
              <a:t>Go the flames in the fire.</a:t>
            </a:r>
          </a:p>
          <a:p>
            <a:pPr marL="0" indent="0">
              <a:buNone/>
            </a:pPr>
            <a:r>
              <a:rPr lang="en-GB" dirty="0" smtClean="0"/>
              <a:t>Flicker-flicker, flicker-flicker,</a:t>
            </a:r>
          </a:p>
          <a:p>
            <a:pPr marL="0" indent="0">
              <a:buNone/>
            </a:pPr>
            <a:r>
              <a:rPr lang="en-GB" dirty="0" smtClean="0"/>
              <a:t>Go the flames in the fire.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6096000" y="1369804"/>
            <a:ext cx="5098127" cy="526297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We’re warming our toes, </a:t>
            </a:r>
          </a:p>
          <a:p>
            <a:r>
              <a:rPr lang="en-GB" sz="2800" dirty="0"/>
              <a:t>warming our toes,</a:t>
            </a:r>
          </a:p>
          <a:p>
            <a:r>
              <a:rPr lang="en-GB" sz="2800" dirty="0"/>
              <a:t>Warming our toes by the fire.</a:t>
            </a:r>
          </a:p>
          <a:p>
            <a:r>
              <a:rPr lang="en-GB" sz="2800" dirty="0"/>
              <a:t>We’re warming our toes, </a:t>
            </a:r>
          </a:p>
          <a:p>
            <a:r>
              <a:rPr lang="en-GB" sz="2800" dirty="0"/>
              <a:t>warming our toes,</a:t>
            </a:r>
          </a:p>
          <a:p>
            <a:r>
              <a:rPr lang="en-GB" sz="2800" dirty="0"/>
              <a:t>Warming our toes by the fire.</a:t>
            </a:r>
          </a:p>
          <a:p>
            <a:r>
              <a:rPr lang="en-GB" sz="2800" dirty="0"/>
              <a:t>We’re having a snooze, </a:t>
            </a:r>
          </a:p>
          <a:p>
            <a:r>
              <a:rPr lang="en-GB" sz="2800" dirty="0"/>
              <a:t>having a snooze</a:t>
            </a:r>
          </a:p>
          <a:p>
            <a:r>
              <a:rPr lang="en-GB" sz="2800" dirty="0"/>
              <a:t>We’re having a snooze by the fire.</a:t>
            </a:r>
          </a:p>
          <a:p>
            <a:r>
              <a:rPr lang="en-GB" sz="2800" dirty="0"/>
              <a:t>We’re having a snooze,</a:t>
            </a:r>
          </a:p>
          <a:p>
            <a:r>
              <a:rPr lang="en-GB" sz="2800" dirty="0"/>
              <a:t>having a snooze</a:t>
            </a:r>
          </a:p>
          <a:p>
            <a:r>
              <a:rPr lang="en-GB" sz="2800" dirty="0"/>
              <a:t>We’re having a snooze by the fire</a:t>
            </a:r>
          </a:p>
        </p:txBody>
      </p:sp>
    </p:spTree>
    <p:extLst>
      <p:ext uri="{BB962C8B-B14F-4D97-AF65-F5344CB8AC3E}">
        <p14:creationId xmlns:p14="http://schemas.microsoft.com/office/powerpoint/2010/main" val="32195402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An angel appeared in the sky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/>
              <a:t>1. An angel appeared in the sky,</a:t>
            </a:r>
          </a:p>
          <a:p>
            <a:pPr marL="0" indent="0">
              <a:buNone/>
            </a:pPr>
            <a:r>
              <a:rPr lang="en-GB" dirty="0"/>
              <a:t>Spreading her wings, spreading her wings.</a:t>
            </a:r>
          </a:p>
          <a:p>
            <a:pPr marL="0" indent="0">
              <a:buNone/>
            </a:pPr>
            <a:r>
              <a:rPr lang="en-GB" dirty="0"/>
              <a:t>An angel appeared in the sky,</a:t>
            </a:r>
          </a:p>
          <a:p>
            <a:pPr marL="0" indent="0">
              <a:buNone/>
            </a:pPr>
            <a:r>
              <a:rPr lang="en-GB" dirty="0"/>
              <a:t>Spreading her wings.</a:t>
            </a:r>
          </a:p>
          <a:p>
            <a:pPr marL="0" indent="0">
              <a:buNone/>
            </a:pPr>
            <a:r>
              <a:rPr lang="en-GB" dirty="0"/>
              <a:t> </a:t>
            </a:r>
          </a:p>
          <a:p>
            <a:pPr marL="0" indent="0">
              <a:buNone/>
            </a:pPr>
            <a:r>
              <a:rPr lang="en-GB" dirty="0"/>
              <a:t>2. She spoke in a beautiful voice,</a:t>
            </a:r>
          </a:p>
          <a:p>
            <a:pPr marL="0" indent="0">
              <a:buNone/>
            </a:pPr>
            <a:r>
              <a:rPr lang="en-GB" dirty="0"/>
              <a:t>Loudly and clear, loudly and clear.</a:t>
            </a:r>
          </a:p>
          <a:p>
            <a:pPr marL="0" indent="0">
              <a:buNone/>
            </a:pPr>
            <a:r>
              <a:rPr lang="en-GB" dirty="0"/>
              <a:t>She spoke in a beautiful voice,</a:t>
            </a:r>
          </a:p>
          <a:p>
            <a:pPr marL="0" indent="0">
              <a:buNone/>
            </a:pPr>
            <a:r>
              <a:rPr lang="en-GB" dirty="0"/>
              <a:t>Loudly and clear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657153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37755"/>
            <a:ext cx="10439400" cy="543920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dirty="0"/>
              <a:t>3. She told all the shepherds below</a:t>
            </a:r>
          </a:p>
          <a:p>
            <a:pPr marL="0" indent="0">
              <a:buNone/>
            </a:pPr>
            <a:r>
              <a:rPr lang="en-GB" dirty="0"/>
              <a:t>Jesus is born, Jesus is born.</a:t>
            </a:r>
          </a:p>
          <a:p>
            <a:pPr marL="0" indent="0">
              <a:buNone/>
            </a:pPr>
            <a:r>
              <a:rPr lang="en-GB" dirty="0"/>
              <a:t>She told all the shepherds below</a:t>
            </a:r>
          </a:p>
          <a:p>
            <a:pPr marL="0" indent="0">
              <a:buNone/>
            </a:pPr>
            <a:r>
              <a:rPr lang="en-GB" dirty="0"/>
              <a:t>Jesus is born.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Instrumental (‘Angels’ dance break)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4. An angel appeared in the sky,</a:t>
            </a:r>
          </a:p>
          <a:p>
            <a:pPr marL="0" indent="0">
              <a:buNone/>
            </a:pPr>
            <a:r>
              <a:rPr lang="en-GB" dirty="0" smtClean="0"/>
              <a:t>Spreading her wings, spreading her wings.</a:t>
            </a:r>
          </a:p>
          <a:p>
            <a:pPr marL="0" indent="0">
              <a:buNone/>
            </a:pPr>
            <a:r>
              <a:rPr lang="en-GB" dirty="0" smtClean="0"/>
              <a:t>An angel appeared in the sky,</a:t>
            </a:r>
          </a:p>
          <a:p>
            <a:pPr marL="0" indent="0">
              <a:buNone/>
            </a:pPr>
            <a:r>
              <a:rPr lang="en-GB" dirty="0" smtClean="0"/>
              <a:t>Spreading her wings.</a:t>
            </a:r>
          </a:p>
          <a:p>
            <a:pPr marL="0" indent="0">
              <a:buNone/>
            </a:pP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10337621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332</TotalTime>
  <Words>703</Words>
  <Application>Microsoft Office PowerPoint</Application>
  <PresentationFormat>Widescreen</PresentationFormat>
  <Paragraphs>138</Paragraphs>
  <Slides>16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Office Theme</vt:lpstr>
      <vt:lpstr>PowerPoint Presentation</vt:lpstr>
      <vt:lpstr>Welcome</vt:lpstr>
      <vt:lpstr>Little Donkey</vt:lpstr>
      <vt:lpstr>PowerPoint Presentation</vt:lpstr>
      <vt:lpstr>Knock, knock, knock at the door</vt:lpstr>
      <vt:lpstr>Warming our toes</vt:lpstr>
      <vt:lpstr>PowerPoint Presentation</vt:lpstr>
      <vt:lpstr>An angel appeared in the sky</vt:lpstr>
      <vt:lpstr>PowerPoint Presentation</vt:lpstr>
      <vt:lpstr>Wise men three</vt:lpstr>
      <vt:lpstr>PowerPoint Presentation</vt:lpstr>
      <vt:lpstr>Away in a manger</vt:lpstr>
      <vt:lpstr>PowerPoint Presentation</vt:lpstr>
      <vt:lpstr>Hallelujah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Christopher Higgins</dc:creator>
  <cp:lastModifiedBy>Gillibrand Primary School</cp:lastModifiedBy>
  <cp:revision>9</cp:revision>
  <dcterms:created xsi:type="dcterms:W3CDTF">2015-11-15T14:06:14Z</dcterms:created>
  <dcterms:modified xsi:type="dcterms:W3CDTF">2015-11-16T08:04:05Z</dcterms:modified>
</cp:coreProperties>
</file>